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/>
          </a:bodyPr>
          <a:lstStyle/>
          <a:p>
            <a:r>
              <a:rPr lang="ru-RU" sz="2700" dirty="0"/>
              <a:t/>
            </a:r>
            <a:br>
              <a:rPr lang="ru-RU" sz="27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Можжевельник обыкновенный – чудо растение.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886200"/>
            <a:ext cx="2808312" cy="17526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Выполнила: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</a:rPr>
              <a:t>Гудун</a:t>
            </a:r>
            <a:r>
              <a:rPr lang="ru-RU" dirty="0" smtClean="0">
                <a:solidFill>
                  <a:schemeClr val="tx1"/>
                </a:solidFill>
              </a:rPr>
              <a:t> А. Н., воспитатель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6064379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400" dirty="0"/>
              <a:t>Ульяновск, 2022 г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2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вид можжевельника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Можжевельник представляет из себя вечнозеленое хвойное растение. Это может быть либо кустарник, достигающий в высоту 1-3 м, либо дерево высотой 8-12 м.</a:t>
            </a:r>
          </a:p>
          <a:p>
            <a:endParaRPr lang="ru-RU" dirty="0"/>
          </a:p>
          <a:p>
            <a:r>
              <a:rPr lang="ru-RU" dirty="0"/>
              <a:t>Кора у можжевельника темно-серого цвета, покрыта трещинами. Хвоя колючая и жесткая, примерно 1,5 см в длину.</a:t>
            </a:r>
          </a:p>
          <a:p>
            <a:endParaRPr lang="ru-RU" dirty="0"/>
          </a:p>
          <a:p>
            <a:r>
              <a:rPr lang="ru-RU" dirty="0"/>
              <a:t>Растение имеет как мужские, так и женские шишки. Последние после оплодотворения разрастаются, превращаясь в </a:t>
            </a:r>
            <a:r>
              <a:rPr lang="ru-RU" dirty="0" err="1"/>
              <a:t>шишкоягоды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784"/>
            <a:ext cx="4038600" cy="4752528"/>
          </a:xfrm>
        </p:spPr>
      </p:pic>
    </p:spTree>
    <p:extLst>
      <p:ext uri="{BB962C8B-B14F-4D97-AF65-F5344CB8AC3E}">
        <p14:creationId xmlns:p14="http://schemas.microsoft.com/office/powerpoint/2010/main" val="18916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Размножение можжевельников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После созревания </a:t>
            </a:r>
            <a:r>
              <a:rPr lang="ru-RU" dirty="0" err="1"/>
              <a:t>шишкоягоды</a:t>
            </a:r>
            <a:r>
              <a:rPr lang="ru-RU" dirty="0"/>
              <a:t> можжевельника приобретают шаровидную форму и синий с сизым налетом цвет.</a:t>
            </a:r>
          </a:p>
          <a:p>
            <a:endParaRPr lang="ru-RU" dirty="0"/>
          </a:p>
          <a:p>
            <a:r>
              <a:rPr lang="ru-RU" dirty="0"/>
              <a:t>Цветет можжевельник в мае, </a:t>
            </a:r>
            <a:r>
              <a:rPr lang="ru-RU" dirty="0" err="1"/>
              <a:t>шишкоягоды</a:t>
            </a:r>
            <a:r>
              <a:rPr lang="ru-RU" dirty="0"/>
              <a:t> созревают осенью следующего года - с середины августа до начала октября.</a:t>
            </a:r>
          </a:p>
          <a:p>
            <a:endParaRPr lang="ru-RU" dirty="0"/>
          </a:p>
          <a:p>
            <a:r>
              <a:rPr lang="ru-RU" dirty="0" err="1"/>
              <a:t>Шишкоягоды</a:t>
            </a:r>
            <a:r>
              <a:rPr lang="ru-RU" dirty="0"/>
              <a:t> можжевельника необычайно богаты по своему химическому составу.</a:t>
            </a:r>
          </a:p>
          <a:p>
            <a:endParaRPr lang="ru-RU" dirty="0"/>
          </a:p>
          <a:p>
            <a:r>
              <a:rPr lang="ru-RU" dirty="0"/>
              <a:t>В них содержатся эфирные масла, сахара, дубильные вещества, воск, органические кислоты, микроэлементы, пектины.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608512"/>
          </a:xfrm>
        </p:spPr>
      </p:pic>
    </p:spTree>
    <p:extLst>
      <p:ext uri="{BB962C8B-B14F-4D97-AF65-F5344CB8AC3E}">
        <p14:creationId xmlns:p14="http://schemas.microsoft.com/office/powerpoint/2010/main" val="41671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растет можжевельник 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диком виде можжевельник встречается почти во всех областях России, за исключением Дальнего Востока, а также на Украине, в Закарпатье, Крыму, Средней Азии.</a:t>
            </a:r>
          </a:p>
          <a:p>
            <a:endParaRPr lang="ru-RU" dirty="0"/>
          </a:p>
          <a:p>
            <a:r>
              <a:rPr lang="ru-RU" dirty="0"/>
              <a:t>Растет в редких сосновых и смешанных лесах, а также среди кустарников, на опушках и горных склонах. </a:t>
            </a:r>
          </a:p>
          <a:p>
            <a:endParaRPr lang="ru-RU" dirty="0"/>
          </a:p>
          <a:p>
            <a:r>
              <a:rPr lang="ru-RU" dirty="0"/>
              <a:t>Культивируется как декоративное растение.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16" y="1600200"/>
            <a:ext cx="3344168" cy="4525963"/>
          </a:xfrm>
        </p:spPr>
      </p:pic>
    </p:spTree>
    <p:extLst>
      <p:ext uri="{BB962C8B-B14F-4D97-AF65-F5344CB8AC3E}">
        <p14:creationId xmlns:p14="http://schemas.microsoft.com/office/powerpoint/2010/main" val="25217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Лекарственные свойства можжевельника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Можжевельник </a:t>
            </a:r>
            <a:r>
              <a:rPr lang="ru-RU" dirty="0"/>
              <a:t>- чемпион по выделению фитонцидов!!!</a:t>
            </a:r>
          </a:p>
          <a:p>
            <a:endParaRPr lang="ru-RU" dirty="0"/>
          </a:p>
          <a:p>
            <a:r>
              <a:rPr lang="ru-RU" dirty="0"/>
              <a:t>За сутки один гектар можжевельника выделяет почти 30 кг фитонцидов.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Этого количества достаточно, чтобы очистить атмосферу крупного города от болезнетворных микробов!!!</a:t>
            </a:r>
          </a:p>
          <a:p>
            <a:endParaRPr lang="ru-RU" dirty="0"/>
          </a:p>
          <a:p>
            <a:r>
              <a:rPr lang="ru-RU" dirty="0"/>
              <a:t>Воздух в можжевеловой роще практически стерильный!!!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890764" cy="4176464"/>
          </a:xfrm>
        </p:spPr>
      </p:pic>
    </p:spTree>
    <p:extLst>
      <p:ext uri="{BB962C8B-B14F-4D97-AF65-F5344CB8AC3E}">
        <p14:creationId xmlns:p14="http://schemas.microsoft.com/office/powerpoint/2010/main" val="35096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Природный антибиотик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Autofit/>
          </a:bodyPr>
          <a:lstStyle/>
          <a:p>
            <a:r>
              <a:rPr lang="ru-RU" sz="1600" dirty="0"/>
              <a:t>Во время Великой Отечественной войны в одном из госпиталей, расположенном в Крыму хирурги проводили операции непосредственно в можжевеловой роще.</a:t>
            </a:r>
          </a:p>
          <a:p>
            <a:endParaRPr lang="ru-RU" sz="1600" dirty="0"/>
          </a:p>
          <a:p>
            <a:r>
              <a:rPr lang="ru-RU" sz="1600" dirty="0"/>
              <a:t>И никаких послеоперационных осложнений не возникало!!!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В XVII веке ягоды можжевельника в большом количестве поставлялись в Москву в так называемый Аптекарский приказ.</a:t>
            </a:r>
          </a:p>
          <a:p>
            <a:endParaRPr lang="ru-RU" sz="1600" dirty="0"/>
          </a:p>
          <a:p>
            <a:r>
              <a:rPr lang="ru-RU" sz="1600" dirty="0"/>
              <a:t>Это было специальное учреждение, которое занималось "</a:t>
            </a:r>
            <a:r>
              <a:rPr lang="ru-RU" sz="1600" dirty="0" err="1"/>
              <a:t>бережением</a:t>
            </a:r>
            <a:r>
              <a:rPr lang="ru-RU" sz="1600" dirty="0"/>
              <a:t> Москвы от всякой заразы, отвращением чар и злой порчи".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Autofit/>
          </a:bodyPr>
          <a:lstStyle/>
          <a:p>
            <a:r>
              <a:rPr lang="ru-RU" sz="1600" dirty="0"/>
              <a:t>В то время оно находилось в одном из зданий московского Кремля.</a:t>
            </a:r>
          </a:p>
          <a:p>
            <a:endParaRPr lang="ru-RU" sz="1600" dirty="0"/>
          </a:p>
          <a:p>
            <a:r>
              <a:rPr lang="ru-RU" sz="1600" dirty="0"/>
              <a:t>При приказе имелся также аптекарский двор с "поварней", в которой хранились печи и бочки для квашения можжевеловых ягод.</a:t>
            </a:r>
          </a:p>
          <a:p>
            <a:endParaRPr lang="ru-RU" sz="1600" dirty="0"/>
          </a:p>
          <a:p>
            <a:r>
              <a:rPr lang="ru-RU" sz="1600" dirty="0"/>
              <a:t>Из них добывали можжевеловое масло и гнали можжевеловый спирт.</a:t>
            </a:r>
          </a:p>
          <a:p>
            <a:endParaRPr lang="ru-RU" sz="1600" dirty="0"/>
          </a:p>
          <a:p>
            <a:r>
              <a:rPr lang="ru-RU" sz="1600" dirty="0"/>
              <a:t>В можжевеловом масле лекари хранили нити для зашивания ран, обрабатывали им свежие порезы, гниющие раны.</a:t>
            </a:r>
          </a:p>
        </p:txBody>
      </p:sp>
    </p:spTree>
    <p:extLst>
      <p:ext uri="{BB962C8B-B14F-4D97-AF65-F5344CB8AC3E}">
        <p14:creationId xmlns:p14="http://schemas.microsoft.com/office/powerpoint/2010/main" val="41003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4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374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Можжевельник обыкновенный – чудо растение.</vt:lpstr>
      <vt:lpstr>Внешний вид можжевельника</vt:lpstr>
      <vt:lpstr>Размножение можжевельников</vt:lpstr>
      <vt:lpstr>Где растет можжевельник ?</vt:lpstr>
      <vt:lpstr>Лекарственные свойства можжевельника</vt:lpstr>
      <vt:lpstr>Природный антибиотик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2022-03-16T17:46:30Z</dcterms:created>
  <dcterms:modified xsi:type="dcterms:W3CDTF">2022-04-19T17:43:32Z</dcterms:modified>
</cp:coreProperties>
</file>